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White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412" y="8433535"/>
            <a:ext cx="3003036" cy="7114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-12700" y="9484816"/>
            <a:ext cx="13030200" cy="281484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-12700" y="-26244"/>
            <a:ext cx="13030200" cy="621597"/>
          </a:xfrm>
          <a:prstGeom prst="rect">
            <a:avLst/>
          </a:prstGeom>
          <a:solidFill>
            <a:srgbClr val="84AA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lor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412" y="8433535"/>
            <a:ext cx="3003036" cy="71144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-12700" y="9484816"/>
            <a:ext cx="13030200" cy="281484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-12700" y="-26244"/>
            <a:ext cx="13030200" cy="8125233"/>
          </a:xfrm>
          <a:prstGeom prst="rect">
            <a:avLst/>
          </a:prstGeom>
          <a:solidFill>
            <a:srgbClr val="84AA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Axis_Night-time AndrewsPla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932447"/>
            <a:ext cx="13004801" cy="547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412" y="8433535"/>
            <a:ext cx="3003036" cy="7114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-12700" y="9484816"/>
            <a:ext cx="13030200" cy="281484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-12700" y="-26244"/>
            <a:ext cx="13030200" cy="963796"/>
          </a:xfrm>
          <a:prstGeom prst="rect">
            <a:avLst/>
          </a:prstGeom>
          <a:solidFill>
            <a:srgbClr val="84AA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02819" y="6756400"/>
            <a:ext cx="8381083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5000"/>
            </a:lvl1pPr>
          </a:lstStyle>
          <a:p>
            <a:pPr/>
            <a:r>
              <a:t>Title Would Go In This Spot</a:t>
            </a:r>
          </a:p>
        </p:txBody>
      </p:sp>
      <p:sp>
        <p:nvSpPr>
          <p:cNvPr id="45" name="Shape 45"/>
          <p:cNvSpPr/>
          <p:nvPr/>
        </p:nvSpPr>
        <p:spPr>
          <a:xfrm>
            <a:off x="500533" y="7708900"/>
            <a:ext cx="825408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800">
                <a:solidFill>
                  <a:srgbClr val="71A087"/>
                </a:solidFill>
              </a:defRPr>
            </a:lvl1pPr>
          </a:lstStyle>
          <a:p>
            <a:pPr/>
            <a:r>
              <a:t>SUBTITLE WOULD GO IN THIS SPOT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706273" y="952499"/>
            <a:ext cx="833519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Headline Goes In This Spot</a:t>
            </a:r>
          </a:p>
        </p:txBody>
      </p:sp>
      <p:sp>
        <p:nvSpPr>
          <p:cNvPr id="48" name="Shape 48"/>
          <p:cNvSpPr/>
          <p:nvPr/>
        </p:nvSpPr>
        <p:spPr>
          <a:xfrm>
            <a:off x="1188873" y="2226587"/>
            <a:ext cx="9149051" cy="51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706273" y="952499"/>
            <a:ext cx="833519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Headline Goes In This Spot</a:t>
            </a:r>
          </a:p>
        </p:txBody>
      </p:sp>
      <p:sp>
        <p:nvSpPr>
          <p:cNvPr id="51" name="Shape 51"/>
          <p:cNvSpPr/>
          <p:nvPr/>
        </p:nvSpPr>
        <p:spPr>
          <a:xfrm>
            <a:off x="1168553" y="2226587"/>
            <a:ext cx="9149051" cy="51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7585A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57585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57585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