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7585A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12700" y="9484816"/>
            <a:ext cx="13030200" cy="281484"/>
          </a:xfrm>
          <a:prstGeom prst="rect">
            <a:avLst/>
          </a:prstGeom>
          <a:solidFill>
            <a:srgbClr val="5758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-12700" y="-26244"/>
            <a:ext cx="13030200" cy="621597"/>
          </a:xfrm>
          <a:prstGeom prst="rect">
            <a:avLst/>
          </a:prstGeom>
          <a:solidFill>
            <a:srgbClr val="84AA9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BD2CABC5-A93E-3EED-27E4-80FADA245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3386" y="8433535"/>
            <a:ext cx="2927088" cy="711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or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12700" y="9484816"/>
            <a:ext cx="13030200" cy="281484"/>
          </a:xfrm>
          <a:prstGeom prst="rect">
            <a:avLst/>
          </a:prstGeom>
          <a:solidFill>
            <a:srgbClr val="5758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-12700" y="-26244"/>
            <a:ext cx="13030200" cy="8125233"/>
          </a:xfrm>
          <a:prstGeom prst="rect">
            <a:avLst/>
          </a:prstGeom>
          <a:solidFill>
            <a:srgbClr val="84AA9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BE470CDD-A913-08A2-E16A-506E50DFB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3386" y="8433535"/>
            <a:ext cx="2927088" cy="711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Axis_ImageColl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901778"/>
            <a:ext cx="13004801" cy="547570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-12700" y="9484816"/>
            <a:ext cx="13030200" cy="281484"/>
          </a:xfrm>
          <a:prstGeom prst="rect">
            <a:avLst/>
          </a:prstGeom>
          <a:solidFill>
            <a:srgbClr val="5758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-12700" y="-26244"/>
            <a:ext cx="13030200" cy="963796"/>
          </a:xfrm>
          <a:prstGeom prst="rect">
            <a:avLst/>
          </a:prstGeom>
          <a:solidFill>
            <a:srgbClr val="84AA9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91066" y="6492519"/>
            <a:ext cx="104648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7290166"/>
            <a:ext cx="104648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pasted-image.pdf">
            <a:extLst>
              <a:ext uri="{FF2B5EF4-FFF2-40B4-BE49-F238E27FC236}">
                <a16:creationId xmlns:a16="http://schemas.microsoft.com/office/drawing/2014/main" id="{F0356E20-ECD3-FC38-77C6-0BDDCCF8E8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3386" y="8433535"/>
            <a:ext cx="2927088" cy="711445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57585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A087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502819" y="6756400"/>
            <a:ext cx="9000945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>
              <a:defRPr sz="5000" b="1"/>
            </a:lvl1pPr>
          </a:lstStyle>
          <a:p>
            <a:r>
              <a:rPr dirty="0"/>
              <a:t>Title Would Go In This Spot</a:t>
            </a:r>
          </a:p>
        </p:txBody>
      </p:sp>
      <p:sp>
        <p:nvSpPr>
          <p:cNvPr id="45" name="Shape 45"/>
          <p:cNvSpPr/>
          <p:nvPr/>
        </p:nvSpPr>
        <p:spPr>
          <a:xfrm>
            <a:off x="500533" y="7708899"/>
            <a:ext cx="838565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>
              <a:defRPr sz="2800">
                <a:solidFill>
                  <a:srgbClr val="71A087"/>
                </a:solidFill>
              </a:defRPr>
            </a:lvl1pPr>
          </a:lstStyle>
          <a:p>
            <a:r>
              <a:t>SUBTITLE WOULD GO IN THIS SPOT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706273" y="952500"/>
            <a:ext cx="8335195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5000" b="1"/>
            </a:lvl1pPr>
          </a:lstStyle>
          <a:p>
            <a:r>
              <a:t>Headline Goes In This Spot</a:t>
            </a:r>
          </a:p>
        </p:txBody>
      </p:sp>
      <p:sp>
        <p:nvSpPr>
          <p:cNvPr id="48" name="Shape 48"/>
          <p:cNvSpPr/>
          <p:nvPr/>
        </p:nvSpPr>
        <p:spPr>
          <a:xfrm>
            <a:off x="1188873" y="2226587"/>
            <a:ext cx="9149051" cy="510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518583" indent="-518583">
              <a:lnSpc>
                <a:spcPct val="120000"/>
              </a:lnSpc>
              <a:buSzPct val="100000"/>
              <a:buChar char="•"/>
              <a:defRPr sz="4000"/>
            </a:pPr>
            <a:r>
              <a:t>Bullets go here in this spot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/>
            </a:pPr>
            <a:r>
              <a:t>Bullets go here in this spot and here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/>
            </a:pPr>
            <a:r>
              <a:t>Bullets go here in this spot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/>
            </a:pPr>
            <a:r>
              <a:t>Bullets go here in this spot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/>
            </a:pPr>
            <a:r>
              <a:t>Bullets go here in this spot and here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/>
            </a:pPr>
            <a:r>
              <a:t>Bullets go here in this spot and here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/>
            </a:pPr>
            <a:r>
              <a:t>Bullets go here in this spot and here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706273" y="952500"/>
            <a:ext cx="8335195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5000" b="1">
                <a:solidFill>
                  <a:srgbClr val="FFFFFF"/>
                </a:solidFill>
              </a:defRPr>
            </a:lvl1pPr>
          </a:lstStyle>
          <a:p>
            <a:r>
              <a:t>Headline Goes In This Spot</a:t>
            </a:r>
          </a:p>
        </p:txBody>
      </p:sp>
      <p:sp>
        <p:nvSpPr>
          <p:cNvPr id="51" name="Shape 51"/>
          <p:cNvSpPr/>
          <p:nvPr/>
        </p:nvSpPr>
        <p:spPr>
          <a:xfrm>
            <a:off x="1168553" y="2226587"/>
            <a:ext cx="9149051" cy="510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518583" indent="-518583">
              <a:lnSpc>
                <a:spcPct val="120000"/>
              </a:lnSpc>
              <a:buSzPct val="100000"/>
              <a:buChar char="•"/>
              <a:defRPr sz="4000">
                <a:solidFill>
                  <a:srgbClr val="FFFFFF"/>
                </a:solidFill>
              </a:defRPr>
            </a:pPr>
            <a:r>
              <a:t>Bullets go here in this spot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>
                <a:solidFill>
                  <a:srgbClr val="FFFFFF"/>
                </a:solidFill>
              </a:defRPr>
            </a:pPr>
            <a:r>
              <a:t>Bullets go here in this spot and here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>
                <a:solidFill>
                  <a:srgbClr val="FFFFFF"/>
                </a:solidFill>
              </a:defRPr>
            </a:pPr>
            <a:r>
              <a:t>Bullets go here in this spot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>
                <a:solidFill>
                  <a:srgbClr val="FFFFFF"/>
                </a:solidFill>
              </a:defRPr>
            </a:pPr>
            <a:r>
              <a:t>Bullets go here in this spot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>
                <a:solidFill>
                  <a:srgbClr val="FFFFFF"/>
                </a:solidFill>
              </a:defRPr>
            </a:pPr>
            <a:r>
              <a:t>Bullets go here in this spot and here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>
                <a:solidFill>
                  <a:srgbClr val="FFFFFF"/>
                </a:solidFill>
              </a:defRPr>
            </a:pPr>
            <a:r>
              <a:t>Bullets go here in this spot and here</a:t>
            </a:r>
          </a:p>
          <a:p>
            <a:pPr marL="518583" indent="-518583">
              <a:lnSpc>
                <a:spcPct val="120000"/>
              </a:lnSpc>
              <a:buSzPct val="100000"/>
              <a:buChar char="•"/>
              <a:defRPr sz="4000">
                <a:solidFill>
                  <a:srgbClr val="FFFFFF"/>
                </a:solidFill>
              </a:defRPr>
            </a:pPr>
            <a:r>
              <a:t>Bullets go here in this spot and here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57585A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57585A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57585A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Macintosh PowerPoint</Application>
  <PresentationFormat>Custom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Damon Simmons</cp:lastModifiedBy>
  <cp:revision>1</cp:revision>
  <dcterms:modified xsi:type="dcterms:W3CDTF">2023-01-10T16:17:03Z</dcterms:modified>
</cp:coreProperties>
</file>