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648"/>
    <a:srgbClr val="729D86"/>
    <a:srgbClr val="750005"/>
    <a:srgbClr val="FEDB0A"/>
    <a:srgbClr val="E5001C"/>
    <a:srgbClr val="0D6AB7"/>
    <a:srgbClr val="E93B1B"/>
    <a:srgbClr val="0C60B0"/>
    <a:srgbClr val="C92F19"/>
    <a:srgbClr val="1259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-40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B07B6-4A68-0144-BA1F-67FF831D9700}" type="datetimeFigureOut">
              <a:rPr lang="en-US" smtClean="0"/>
              <a:t>1/10/23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B1677-2D4E-834B-B431-128564FFA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065" y="4788959"/>
            <a:ext cx="8051802" cy="782107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300" b="1">
                <a:solidFill>
                  <a:srgbClr val="44464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4065" y="5393300"/>
            <a:ext cx="5503334" cy="7027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729D86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1730"/>
            <a:ext cx="9144000" cy="362899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855133"/>
          </a:xfrm>
          <a:prstGeom prst="rect">
            <a:avLst/>
          </a:prstGeom>
          <a:solidFill>
            <a:srgbClr val="729D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646333"/>
            <a:ext cx="9144000" cy="211667"/>
          </a:xfrm>
          <a:prstGeom prst="rect">
            <a:avLst/>
          </a:prstGeom>
          <a:solidFill>
            <a:srgbClr val="4446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0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9985"/>
            <a:ext cx="8229600" cy="7074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>
                <a:solidFill>
                  <a:srgbClr val="44464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8917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500">
                <a:solidFill>
                  <a:srgbClr val="444648"/>
                </a:solidFill>
                <a:latin typeface="Arial"/>
                <a:cs typeface="Arial"/>
              </a:defRPr>
            </a:lvl1pPr>
            <a:lvl2pPr>
              <a:defRPr sz="2500">
                <a:solidFill>
                  <a:srgbClr val="444648"/>
                </a:solidFill>
                <a:latin typeface="Arial"/>
                <a:cs typeface="Arial"/>
              </a:defRPr>
            </a:lvl2pPr>
            <a:lvl3pPr>
              <a:defRPr sz="2500">
                <a:solidFill>
                  <a:srgbClr val="444648"/>
                </a:solidFill>
                <a:latin typeface="Arial"/>
                <a:cs typeface="Arial"/>
              </a:defRPr>
            </a:lvl3pPr>
            <a:lvl4pPr>
              <a:defRPr sz="2500">
                <a:solidFill>
                  <a:srgbClr val="444648"/>
                </a:solidFill>
                <a:latin typeface="Arial"/>
                <a:cs typeface="Arial"/>
              </a:defRPr>
            </a:lvl4pPr>
            <a:lvl5pPr>
              <a:defRPr sz="2500">
                <a:solidFill>
                  <a:srgbClr val="444648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23333"/>
          </a:xfrm>
          <a:prstGeom prst="rect">
            <a:avLst/>
          </a:prstGeom>
          <a:solidFill>
            <a:srgbClr val="729D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646333"/>
            <a:ext cx="9144000" cy="211667"/>
          </a:xfrm>
          <a:prstGeom prst="rect">
            <a:avLst/>
          </a:prstGeom>
          <a:solidFill>
            <a:srgbClr val="4446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5096932"/>
              <a:ext cx="9144000" cy="16848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6646333"/>
              <a:ext cx="9144000" cy="211667"/>
            </a:xfrm>
            <a:prstGeom prst="rect">
              <a:avLst/>
            </a:prstGeom>
            <a:solidFill>
              <a:srgbClr val="44464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0"/>
              <a:ext cx="9144000" cy="5689600"/>
            </a:xfrm>
            <a:prstGeom prst="rect">
              <a:avLst/>
            </a:prstGeom>
            <a:solidFill>
              <a:srgbClr val="729D8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4705"/>
            <a:ext cx="8229600" cy="7074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63637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5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sz="2500">
                <a:solidFill>
                  <a:srgbClr val="FFFFFF"/>
                </a:solidFill>
                <a:latin typeface="Arial"/>
                <a:cs typeface="Arial"/>
              </a:defRPr>
            </a:lvl2pPr>
            <a:lvl3pPr>
              <a:defRPr sz="2500">
                <a:solidFill>
                  <a:srgbClr val="FFFFFF"/>
                </a:solidFill>
                <a:latin typeface="Arial"/>
                <a:cs typeface="Arial"/>
              </a:defRPr>
            </a:lvl3pPr>
            <a:lvl4pPr>
              <a:defRPr sz="2500">
                <a:solidFill>
                  <a:srgbClr val="FFFFFF"/>
                </a:solidFill>
                <a:latin typeface="Arial"/>
                <a:cs typeface="Arial"/>
              </a:defRPr>
            </a:lvl4pPr>
            <a:lvl5pPr>
              <a:defRPr sz="250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asted-image.pdf">
            <a:extLst>
              <a:ext uri="{FF2B5EF4-FFF2-40B4-BE49-F238E27FC236}">
                <a16:creationId xmlns:a16="http://schemas.microsoft.com/office/drawing/2014/main" id="{FD552880-AF4A-1FD5-9A4E-A39F19521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2315" y="5919728"/>
            <a:ext cx="2103400" cy="5112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6492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Placeholder 17"/>
          <p:cNvSpPr>
            <a:spLocks noGrp="1"/>
          </p:cNvSpPr>
          <p:nvPr>
            <p:ph type="title"/>
          </p:nvPr>
        </p:nvSpPr>
        <p:spPr>
          <a:xfrm>
            <a:off x="457200" y="647171"/>
            <a:ext cx="8229600" cy="7074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23333"/>
          </a:xfrm>
          <a:prstGeom prst="rect">
            <a:avLst/>
          </a:prstGeom>
          <a:solidFill>
            <a:srgbClr val="729D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646333"/>
            <a:ext cx="9144000" cy="211667"/>
          </a:xfrm>
          <a:prstGeom prst="rect">
            <a:avLst/>
          </a:prstGeom>
          <a:solidFill>
            <a:srgbClr val="4446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asted-image.pdf">
            <a:extLst>
              <a:ext uri="{FF2B5EF4-FFF2-40B4-BE49-F238E27FC236}">
                <a16:creationId xmlns:a16="http://schemas.microsoft.com/office/drawing/2014/main" id="{737EC5D0-5D5A-2346-F3D4-E378A4C664E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2315" y="5919728"/>
            <a:ext cx="2103400" cy="51124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06493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rgbClr val="444648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500" kern="1200">
          <a:solidFill>
            <a:srgbClr val="444648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500" kern="1200">
          <a:solidFill>
            <a:srgbClr val="444648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500" kern="1200">
          <a:solidFill>
            <a:srgbClr val="444648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500" kern="1200">
          <a:solidFill>
            <a:srgbClr val="444648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500" kern="1200">
          <a:solidFill>
            <a:srgbClr val="444648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5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23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1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ixAxis">
      <a:dk1>
        <a:sysClr val="windowText" lastClr="000000"/>
      </a:dk1>
      <a:lt1>
        <a:sysClr val="window" lastClr="FFFFFF"/>
      </a:lt1>
      <a:dk2>
        <a:srgbClr val="000000"/>
      </a:dk2>
      <a:lt2>
        <a:srgbClr val="FFFFF2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444648"/>
      </a:accent6>
      <a:hlink>
        <a:srgbClr val="719C84"/>
      </a:hlink>
      <a:folHlink>
        <a:srgbClr val="5F90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Microsoft Office User</dc:creator>
  <cp:lastModifiedBy>Damon Simmons</cp:lastModifiedBy>
  <cp:revision>36</cp:revision>
  <dcterms:created xsi:type="dcterms:W3CDTF">2014-12-30T18:47:12Z</dcterms:created>
  <dcterms:modified xsi:type="dcterms:W3CDTF">2023-01-10T17:22:35Z</dcterms:modified>
</cp:coreProperties>
</file>